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60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68" r:id="rId10"/>
    <p:sldId id="269" r:id="rId11"/>
    <p:sldId id="27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0" d="100"/>
          <a:sy n="80" d="100"/>
        </p:scale>
        <p:origin x="120" y="7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90370"/>
      </p:ext>
    </p:extLst>
  </p:cSld>
  <p:clrMapOvr>
    <a:masterClrMapping/>
  </p:clrMapOvr>
  <p:transition spd="slow" advTm="8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290729"/>
      </p:ext>
    </p:extLst>
  </p:cSld>
  <p:clrMapOvr>
    <a:masterClrMapping/>
  </p:clrMapOvr>
  <p:transition spd="slow" advTm="8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77360"/>
      </p:ext>
    </p:extLst>
  </p:cSld>
  <p:clrMapOvr>
    <a:masterClrMapping/>
  </p:clrMapOvr>
  <p:transition spd="slow" advTm="8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62904"/>
      </p:ext>
    </p:extLst>
  </p:cSld>
  <p:clrMapOvr>
    <a:masterClrMapping/>
  </p:clrMapOvr>
  <p:transition spd="slow" advTm="8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312355"/>
      </p:ext>
    </p:extLst>
  </p:cSld>
  <p:clrMapOvr>
    <a:masterClrMapping/>
  </p:clrMapOvr>
  <p:transition spd="slow" advTm="8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291700"/>
      </p:ext>
    </p:extLst>
  </p:cSld>
  <p:clrMapOvr>
    <a:masterClrMapping/>
  </p:clrMapOvr>
  <p:transition spd="slow" advTm="8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4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64676"/>
      </p:ext>
    </p:extLst>
  </p:cSld>
  <p:clrMapOvr>
    <a:masterClrMapping/>
  </p:clrMapOvr>
  <p:transition spd="slow" advTm="8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2119464"/>
      </p:ext>
    </p:extLst>
  </p:cSld>
  <p:clrMapOvr>
    <a:masterClrMapping/>
  </p:clrMapOvr>
  <p:transition spd="slow" advTm="8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732191"/>
      </p:ext>
    </p:extLst>
  </p:cSld>
  <p:clrMapOvr>
    <a:masterClrMapping/>
  </p:clrMapOvr>
  <p:transition spd="slow" advTm="8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7356168"/>
      </p:ext>
    </p:extLst>
  </p:cSld>
  <p:clrMapOvr>
    <a:masterClrMapping/>
  </p:clrMapOvr>
  <p:transition spd="slow" advTm="8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2078734"/>
      </p:ext>
    </p:extLst>
  </p:cSld>
  <p:clrMapOvr>
    <a:masterClrMapping/>
  </p:clrMapOvr>
  <p:transition spd="slow" advTm="8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2F7998C1-2EAD-EB40-A502-891A60A2982D}" type="datetimeFigureOut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9/29/2016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09007171-ECE4-0247-BC27-6D24E6D86DB6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664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 spd="slow" advTm="8000">
    <p:wipe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191998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5985138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198490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1774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40338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80922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67410"/>
      </p:ext>
    </p:extLst>
  </p:cSld>
  <p:clrMapOvr>
    <a:masterClrMapping/>
  </p:clrMapOvr>
  <p:transition spd="slow" advTm="9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153405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941156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18412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556958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543264" y="362353"/>
            <a:ext cx="9061789" cy="69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32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7078718" y="1078998"/>
            <a:ext cx="3526335" cy="460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457200"/>
            <a:endParaRPr lang="en-GB" sz="1600" dirty="0">
              <a:solidFill>
                <a:srgbClr val="172934"/>
              </a:solidFill>
              <a:cs typeface="Lucida Sans Unicode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924"/>
      </p:ext>
    </p:extLst>
  </p:cSld>
  <p:clrMapOvr>
    <a:masterClrMapping/>
  </p:clrMapOvr>
  <p:transition spd="slow" advTm="8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_Office Theme">
  <a:themeElements>
    <a:clrScheme name="Heather">
      <a:dk1>
        <a:srgbClr val="000000"/>
      </a:dk1>
      <a:lt1>
        <a:srgbClr val="FFFFFF"/>
      </a:lt1>
      <a:dk2>
        <a:srgbClr val="651D32"/>
      </a:dk2>
      <a:lt2>
        <a:srgbClr val="FFFFFF"/>
      </a:lt2>
      <a:accent1>
        <a:srgbClr val="3FA628"/>
      </a:accent1>
      <a:accent2>
        <a:srgbClr val="CC007B"/>
      </a:accent2>
      <a:accent3>
        <a:srgbClr val="FE5000"/>
      </a:accent3>
      <a:accent4>
        <a:srgbClr val="009CA6"/>
      </a:accent4>
      <a:accent5>
        <a:srgbClr val="C8102E"/>
      </a:accent5>
      <a:accent6>
        <a:srgbClr val="000000"/>
      </a:accent6>
      <a:hlink>
        <a:srgbClr val="651D32"/>
      </a:hlink>
      <a:folHlink>
        <a:srgbClr val="651D32"/>
      </a:folHlink>
    </a:clrScheme>
    <a:fontScheme name="Assembly standard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NAfW Document" ma:contentTypeID="0x010100C32B317B5CB4014E8FDC61FB98CB4975005FAEA218B416EA4AA3AC39610A9AED10" ma:contentTypeVersion="3" ma:contentTypeDescription="" ma:contentTypeScope="" ma:versionID="5aa9199f08988fffdd784ee66f882543">
  <xsd:schema xmlns:xsd="http://www.w3.org/2001/XMLSchema" xmlns:xs="http://www.w3.org/2001/XMLSchema" xmlns:p="http://schemas.microsoft.com/office/2006/metadata/properties" xmlns:ns2="a4e7e3ba-90a1-4b0a-844f-73b076486bd6" targetNamespace="http://schemas.microsoft.com/office/2006/metadata/properties" ma:root="true" ma:fieldsID="3f9ed09612fe85d5f071708671ed9051" ns2:_="">
    <xsd:import namespace="a4e7e3ba-90a1-4b0a-844f-73b076486bd6"/>
    <xsd:element name="properties">
      <xsd:complexType>
        <xsd:sequence>
          <xsd:element name="documentManagement">
            <xsd:complexType>
              <xsd:all>
                <xsd:element ref="ns2:NAfW_x0020_Language" minOccurs="0"/>
                <xsd:element ref="ns2:Meeting_x0020_Date" minOccurs="0"/>
                <xsd:element ref="ns2:Assembly" minOccurs="0"/>
                <xsd:element ref="ns2:Plenary_x0020_Categor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e7e3ba-90a1-4b0a-844f-73b076486bd6" elementFormDefault="qualified">
    <xsd:import namespace="http://schemas.microsoft.com/office/2006/documentManagement/types"/>
    <xsd:import namespace="http://schemas.microsoft.com/office/infopath/2007/PartnerControls"/>
    <xsd:element name="NAfW_x0020_Language" ma:index="8" nillable="true" ma:displayName="NAfW Language" ma:default="English" ma:format="Dropdown" ma:internalName="NAfW_x0020_Language">
      <xsd:simpleType>
        <xsd:restriction base="dms:Choice">
          <xsd:enumeration value="English"/>
          <xsd:enumeration value="Welsh"/>
          <xsd:enumeration value="Bilingual"/>
        </xsd:restriction>
      </xsd:simpleType>
    </xsd:element>
    <xsd:element name="Meeting_x0020_Date" ma:index="9" nillable="true" ma:displayName="Meeting Date" ma:format="DateOnly" ma:internalName="Meeting_x0020_Date">
      <xsd:simpleType>
        <xsd:restriction base="dms:DateTime"/>
      </xsd:simpleType>
    </xsd:element>
    <xsd:element name="Assembly" ma:index="10" nillable="true" ma:displayName="Assembly" ma:default="5" ma:format="Dropdown" ma:internalName="Assembly">
      <xsd:simpleType>
        <xsd:restriction base="dms:Choice">
          <xsd:enumeration value="5"/>
          <xsd:enumeration value="4"/>
          <xsd:enumeration value="3"/>
          <xsd:enumeration value="2"/>
          <xsd:enumeration value="1"/>
        </xsd:restriction>
      </xsd:simpleType>
    </xsd:element>
    <xsd:element name="Plenary_x0020_Category" ma:index="11" nillable="true" ma:displayName="Plenary Category" ma:format="Dropdown" ma:internalName="Plenary_x0020_Category">
      <xsd:simpleType>
        <xsd:restriction base="dms:Choice">
          <xsd:enumeration value="Assembly Commission"/>
          <xsd:enumeration value="Business Statement"/>
          <xsd:enumeration value="Deposited Paper"/>
          <xsd:enumeration value="FOI"/>
          <xsd:enumeration value="Laid Document"/>
          <xsd:enumeration value="Management Board"/>
          <xsd:enumeration value="Meeting Agenda"/>
          <xsd:enumeration value="Ministerial Statement"/>
          <xsd:enumeration value="Motions and Amendments"/>
          <xsd:enumeration value="Oral Question"/>
          <xsd:enumeration value="Record of Proceedings"/>
          <xsd:enumeration value="Statements of Opinion"/>
          <xsd:enumeration value="Written Question"/>
          <xsd:enumeration value="Votes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lenary_x0020_Category xmlns="a4e7e3ba-90a1-4b0a-844f-73b076486bd6" xsi:nil="true"/>
    <NAfW_x0020_Language xmlns="a4e7e3ba-90a1-4b0a-844f-73b076486bd6">Bilingual</NAfW_x0020_Language>
    <Meeting_x0020_Date xmlns="a4e7e3ba-90a1-4b0a-844f-73b076486bd6">2017-01-25T00:00:00+00:00</Meeting_x0020_Date>
    <Assembly xmlns="a4e7e3ba-90a1-4b0a-844f-73b076486bd6">5</Assembly>
  </documentManagement>
</p:properties>
</file>

<file path=customXml/itemProps1.xml><?xml version="1.0" encoding="utf-8"?>
<ds:datastoreItem xmlns:ds="http://schemas.openxmlformats.org/officeDocument/2006/customXml" ds:itemID="{57959328-E549-4E5B-8643-DE6B7B66E1BC}"/>
</file>

<file path=customXml/itemProps2.xml><?xml version="1.0" encoding="utf-8"?>
<ds:datastoreItem xmlns:ds="http://schemas.openxmlformats.org/officeDocument/2006/customXml" ds:itemID="{B48D4B78-8872-42E7-A0D1-1E35109A3AF3}"/>
</file>

<file path=customXml/itemProps3.xml><?xml version="1.0" encoding="utf-8"?>
<ds:datastoreItem xmlns:ds="http://schemas.openxmlformats.org/officeDocument/2006/customXml" ds:itemID="{488C2777-54A8-4BD2-98E8-E494CB53B8CB}"/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Lucida Sans Unicode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NAfW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Mann, Rhayna (Assembly - Communications)</dc:creator>
  <cp:lastModifiedBy>Carrington, Eleri (Assembly - TRS)</cp:lastModifiedBy>
  <cp:revision>3</cp:revision>
  <dcterms:created xsi:type="dcterms:W3CDTF">2016-09-27T08:36:51Z</dcterms:created>
  <dcterms:modified xsi:type="dcterms:W3CDTF">2016-09-29T11:24:15Z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0x010100C32B317B5CB4014E8FDC61FB98CB4975005FAEA218B416EA4AA3AC39610A9AED10</vt:lpwstr>
  </property>
</Properties>
</file>